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2" r:id="rId6"/>
    <p:sldId id="269" r:id="rId7"/>
    <p:sldId id="258" r:id="rId8"/>
    <p:sldId id="259" r:id="rId9"/>
    <p:sldId id="272" r:id="rId10"/>
    <p:sldId id="261" r:id="rId11"/>
    <p:sldId id="265" r:id="rId12"/>
    <p:sldId id="264" r:id="rId13"/>
    <p:sldId id="268" r:id="rId14"/>
    <p:sldId id="271" r:id="rId15"/>
    <p:sldId id="266" r:id="rId16"/>
    <p:sldId id="267" r:id="rId17"/>
    <p:sldId id="270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003399"/>
    <a:srgbClr val="33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014" autoAdjust="0"/>
  </p:normalViewPr>
  <p:slideViewPr>
    <p:cSldViewPr>
      <p:cViewPr varScale="1">
        <p:scale>
          <a:sx n="110" d="100"/>
          <a:sy n="11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23F00-2F92-4EEB-86B2-49C4F619DE23}" type="datetimeFigureOut">
              <a:rPr lang="pl-PL" smtClean="0"/>
              <a:pPr/>
              <a:t>2014-12-16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CBE8-1C56-4DEC-B79A-2FBC896F4B7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57290" y="2214554"/>
            <a:ext cx="6984776" cy="1470025"/>
          </a:xfrm>
        </p:spPr>
        <p:txBody>
          <a:bodyPr>
            <a:normAutofit fontScale="90000"/>
          </a:bodyPr>
          <a:lstStyle/>
          <a:p>
            <a:r>
              <a:rPr lang="pl-PL" sz="7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Polish</a:t>
            </a:r>
            <a:r>
              <a:rPr lang="pl-PL" sz="7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7200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Graphics</a:t>
            </a:r>
            <a:r>
              <a:rPr lang="pl-PL" sz="7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7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3" name="Picture 5" descr="C:\Users\Basia\Desktop\Graphics\Basketa kaszub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283223"/>
            <a:ext cx="3357554" cy="2574777"/>
          </a:xfrm>
          <a:prstGeom prst="rect">
            <a:avLst/>
          </a:prstGeom>
          <a:noFill/>
        </p:spPr>
      </p:pic>
      <p:pic>
        <p:nvPicPr>
          <p:cNvPr id="7" name="Picture 5" descr="C:\Users\Basia\Desktop\Graphics\Basketa kaszub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" y="0"/>
            <a:ext cx="3353599" cy="257174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928926" y="3571876"/>
            <a:ext cx="3711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 err="1" smtClean="0">
                <a:latin typeface="Arial" pitchFamily="34" charset="0"/>
                <a:cs typeface="Arial" pitchFamily="34" charset="0"/>
              </a:rPr>
              <a:t>Workshops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in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Lithuania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b="1" dirty="0" err="1" smtClean="0">
                <a:latin typeface="Arial" pitchFamily="34" charset="0"/>
                <a:cs typeface="Arial" pitchFamily="34" charset="0"/>
              </a:rPr>
              <a:t>Kaunas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, 01.12.2014 – 05.12.2014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1470025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Kurpie’s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design 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contemporary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architecture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1556792"/>
            <a:ext cx="8784976" cy="15841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Architects designed the logo and the elevation of the building of the Polish pavilion to the EXPO 2010 fair into Shanghai, using the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moti</a:t>
            </a:r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Polish cut-out. </a:t>
            </a:r>
            <a:r>
              <a:rPr lang="pl-PL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Then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Poland received a prestigious award</a:t>
            </a:r>
            <a:r>
              <a:rPr lang="pl-PL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 category: </a:t>
            </a:r>
            <a:endParaRPr lang="pl-PL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pl-PL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‘T</a:t>
            </a:r>
            <a:r>
              <a:rPr lang="en-US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 Best Promotion of the Country</a:t>
            </a:r>
            <a:r>
              <a:rPr lang="pl-PL" sz="3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   </a:t>
            </a:r>
          </a:p>
          <a:p>
            <a:pPr algn="l"/>
            <a:endParaRPr lang="pl-PL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Basia\Desktop\Graphics\Logo z Szanghaj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933056"/>
            <a:ext cx="1877194" cy="1800200"/>
          </a:xfrm>
          <a:prstGeom prst="rect">
            <a:avLst/>
          </a:prstGeom>
          <a:noFill/>
        </p:spPr>
      </p:pic>
      <p:pic>
        <p:nvPicPr>
          <p:cNvPr id="2052" name="Picture 4" descr="http://img.interia.pl/wiadomosci/nimg/p/c/Pawilony_Shanghai_World_4111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6192688" cy="3457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472608" cy="114300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Kashubian’s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5" name="Obraz 4" descr="Basketa kaszub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988845" y="416719"/>
            <a:ext cx="3571875" cy="2738437"/>
          </a:xfrm>
          <a:prstGeom prst="rect">
            <a:avLst/>
          </a:prstGeom>
        </p:spPr>
      </p:pic>
      <p:pic>
        <p:nvPicPr>
          <p:cNvPr id="6" name="Obraz 5" descr="hafcikiblo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419314" y="3419685"/>
            <a:ext cx="3594116" cy="2755489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1000100" y="1714488"/>
            <a:ext cx="6912470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composition with exploiting five basic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blue, black, red,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yellow, green,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flower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moti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s: cornflowers, roses, pansies,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bells, carnations, tulips, clover,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Tx/>
              <a:buChar char="-"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        -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insects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bees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beetles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                  </a:t>
            </a:r>
          </a:p>
          <a:p>
            <a:r>
              <a:rPr lang="pl-PL" sz="2400" dirty="0" smtClean="0">
                <a:latin typeface="Arial" pitchFamily="34" charset="0"/>
                <a:cs typeface="Arial" pitchFamily="34" charset="0"/>
              </a:rPr>
              <a:t>                    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the tree as the symbol of the life.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l-PL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Kashubian’s</a:t>
            </a: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Basia\Desktop\Graphics\haft_kaszub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034121" cy="2376264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899592" y="3429000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Kashubian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embroidery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Users\Basia\Desktop\Graphics\Podkładki korkowe pod szkla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1939925" cy="2511425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211960" y="357301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The pad of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glasses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0" name="Picture 6" descr="http://www.otofotki.pl/img23/obrazki/jz690_DSC08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2904323" cy="2178242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323528" y="6211669"/>
            <a:ext cx="3411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jug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with the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Kashubian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’s design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2" name="Picture 8" descr="http://img1.stylowi.pl/images/items/s/201311/stylowi_pl_wnetrza_piekna-bombka-z-motywem-kaszubskim_140489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052736"/>
            <a:ext cx="2000250" cy="2000251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6504868" y="3212976"/>
            <a:ext cx="2492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Christmas bauble 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to the Christmas tree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3" name="Picture 9" descr="C:\Users\Basia\Desktop\Graphics\kolczyki kaszubsk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005064"/>
            <a:ext cx="1498350" cy="2127374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644008" y="623731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Earrings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5" descr="C:\Users\Basia\Desktop\Graphics\serdak kaszubs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005064"/>
            <a:ext cx="1517012" cy="2088232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6876256" y="6237312"/>
            <a:ext cx="2304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Kashubian’s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corset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Kashubian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in the advertisement</a:t>
            </a:r>
            <a:endParaRPr lang="pl-P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C:\Users\Basia\Desktop\Graphics\Reklama Forda Focu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558428" cy="486065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Kashubian’s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wedding</a:t>
            </a:r>
            <a:endParaRPr lang="pl-P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C:\Users\Basia\Desktop\Graphics\tort_folk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132856"/>
            <a:ext cx="2329493" cy="3045283"/>
          </a:xfrm>
          <a:prstGeom prst="rect">
            <a:avLst/>
          </a:prstGeom>
          <a:noFill/>
        </p:spPr>
      </p:pic>
      <p:pic>
        <p:nvPicPr>
          <p:cNvPr id="28676" name="Picture 4" descr="C:\Users\Basia\Desktop\Graphics\Wesele - Zaproszenia ślub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16832"/>
            <a:ext cx="2313405" cy="2879254"/>
          </a:xfrm>
          <a:prstGeom prst="rect">
            <a:avLst/>
          </a:prstGeom>
          <a:noFill/>
        </p:spPr>
      </p:pic>
      <p:pic>
        <p:nvPicPr>
          <p:cNvPr id="28678" name="Picture 6" descr="http://eratoevents.pl/wp-content/uploads/2014/02/85480913_3_644x461_suknie-slubna-folk-design-suknie-slub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124744"/>
            <a:ext cx="3240360" cy="4850021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142844" y="4929198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wedding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invitation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6948264" y="5301208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wedding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cake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491880" y="6093296"/>
            <a:ext cx="2176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Kashubian’s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bride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03648" y="0"/>
            <a:ext cx="5760640" cy="1470025"/>
          </a:xfrm>
        </p:spPr>
        <p:txBody>
          <a:bodyPr>
            <a:normAutofit/>
          </a:bodyPr>
          <a:lstStyle/>
          <a:p>
            <a:r>
              <a:rPr lang="pl-PL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Highland’s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</a:t>
            </a:r>
            <a:endParaRPr lang="pl-PL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Picture 3" descr="C:\Users\Basia\Desktop\Graphics\wzó góralski - se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573016"/>
            <a:ext cx="2121124" cy="2952328"/>
          </a:xfrm>
          <a:prstGeom prst="rect">
            <a:avLst/>
          </a:prstGeom>
          <a:noFill/>
        </p:spPr>
      </p:pic>
      <p:pic>
        <p:nvPicPr>
          <p:cNvPr id="23559" name="Picture 7" descr="https://encrypted-tbn2.gstatic.com/images?q=tbn:ANd9GcTfIQufjkwaB1BPdO3-2tWs-hONEez0q82c2swDsiDLZOjdEzK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292080" y="1628800"/>
            <a:ext cx="1080120" cy="1506482"/>
          </a:xfrm>
          <a:prstGeom prst="rect">
            <a:avLst/>
          </a:prstGeom>
          <a:noFill/>
        </p:spPr>
      </p:pic>
      <p:pic>
        <p:nvPicPr>
          <p:cNvPr id="23561" name="Picture 9" descr="http://naludowo.pl/wp-content/uploads/2014/01/goralka_na_ludowo-650x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894195" cy="299553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395536" y="1340768"/>
            <a:ext cx="45487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flower 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motifs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parzenica –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pattern in the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shape of a heart, </a:t>
            </a:r>
            <a:endParaRPr lang="pl-PL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star in the circ</a:t>
            </a:r>
            <a:r>
              <a:rPr lang="pl-PL" sz="2800" dirty="0" err="1" smtClean="0">
                <a:latin typeface="Arial" pitchFamily="34" charset="0"/>
                <a:cs typeface="Arial" pitchFamily="34" charset="0"/>
              </a:rPr>
              <a:t>le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7" name="Picture 15" descr="Bluzka 8 - Hafcik - pracownia krawiectwa artystycznego, stroje regionalne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545320"/>
            <a:ext cx="2036532" cy="2911563"/>
          </a:xfrm>
          <a:prstGeom prst="rect">
            <a:avLst/>
          </a:prstGeom>
          <a:noFill/>
        </p:spPr>
      </p:pic>
      <p:pic>
        <p:nvPicPr>
          <p:cNvPr id="23569" name="Picture 17" descr="http://projekt01b.files.wordpress.com/2014/03/gwiazda-w-otok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556792"/>
            <a:ext cx="2359718" cy="17038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1124744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Fashion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highland’s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moti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pl-PL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7544" y="5733256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Paulina Krupińska </a:t>
            </a:r>
            <a:b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– Miss Polonia 2012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995936" y="5661248"/>
            <a:ext cx="4506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Rozalia Mancewicz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– Miss Polonia 2010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 descr="C:\Users\Basia\Desktop\Graphics\Paulina_Krupinska_zdj2-682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88" y="1196752"/>
            <a:ext cx="2847036" cy="4320480"/>
          </a:xfrm>
          <a:prstGeom prst="rect">
            <a:avLst/>
          </a:prstGeom>
          <a:noFill/>
        </p:spPr>
      </p:pic>
      <p:pic>
        <p:nvPicPr>
          <p:cNvPr id="24585" name="Picture 9" descr="C:\Users\Basia\Desktop\Graphics\2376919-rozalia-mancewicz-w-oficjalnej-643-4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2880320" cy="4271736"/>
          </a:xfrm>
          <a:prstGeom prst="rect">
            <a:avLst/>
          </a:prstGeom>
          <a:noFill/>
        </p:spPr>
      </p:pic>
      <p:pic>
        <p:nvPicPr>
          <p:cNvPr id="24586" name="Picture 10" descr="C:\Users\Basia\Desktop\Graphics\Miss Polonia - Roz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5309" y="1196752"/>
            <a:ext cx="2671939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Highland’s</a:t>
            </a:r>
            <a:r>
              <a:rPr lang="pl-PL" sz="6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6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wedding</a:t>
            </a:r>
            <a:endParaRPr lang="pl-PL" sz="6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C:\Users\Basia\Desktop\Graphics\slub-w-stylu-folk-goralskie-wesele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827350" cy="3888432"/>
          </a:xfrm>
          <a:prstGeom prst="rect">
            <a:avLst/>
          </a:prstGeom>
          <a:noFill/>
        </p:spPr>
      </p:pic>
      <p:pic>
        <p:nvPicPr>
          <p:cNvPr id="27654" name="Picture 6" descr="http://1.bp.blogspot.com/-GpWESBvtV4A/UqON5t_KrVI/AAAAAAAAPeE/13DvWrSSC8Y/s1600/1cb11dd8e2bac41fce0556572c259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44824"/>
            <a:ext cx="2318321" cy="3046665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6786578" y="5072074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wedding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cake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2699792" y="5589240"/>
            <a:ext cx="1821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 smtClean="0">
                <a:latin typeface="Arial" pitchFamily="34" charset="0"/>
                <a:cs typeface="Arial" pitchFamily="34" charset="0"/>
              </a:rPr>
              <a:t>Young </a:t>
            </a:r>
            <a:r>
              <a:rPr lang="pl-PL" b="1" dirty="0" err="1" smtClean="0">
                <a:latin typeface="Arial" pitchFamily="34" charset="0"/>
                <a:cs typeface="Arial" pitchFamily="34" charset="0"/>
              </a:rPr>
              <a:t>couples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85786" y="2071678"/>
            <a:ext cx="7772400" cy="71438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thank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you for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attention</a:t>
            </a:r>
            <a: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928794" y="5500702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multimedia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presentation was drawn up through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Polish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school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- Publiczne Gimnazjum  in  Czarna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 descr="C:\Users\Basia\Desktop\Graphics\krakowiacy_wsch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571744"/>
            <a:ext cx="2020646" cy="2857194"/>
          </a:xfrm>
          <a:prstGeom prst="rect">
            <a:avLst/>
          </a:prstGeom>
          <a:noFill/>
        </p:spPr>
      </p:pic>
      <p:pic>
        <p:nvPicPr>
          <p:cNvPr id="5" name="Obraz 4" descr="erasmuslog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344752" cy="9055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6" name="Obraz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14290"/>
            <a:ext cx="7858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052735"/>
          </a:xfrm>
        </p:spPr>
        <p:txBody>
          <a:bodyPr>
            <a:normAutofit/>
          </a:bodyPr>
          <a:lstStyle/>
          <a:p>
            <a:r>
              <a:rPr lang="pl-PL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Łowicz’s</a:t>
            </a:r>
            <a:r>
              <a:rPr lang="pl-PL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collage</a:t>
            </a:r>
            <a:endParaRPr lang="pl-PL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asia\Desktop\Graphics\Łowic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602717" cy="2096006"/>
          </a:xfrm>
          <a:prstGeom prst="rect">
            <a:avLst/>
          </a:prstGeom>
          <a:noFill/>
        </p:spPr>
      </p:pic>
      <p:pic>
        <p:nvPicPr>
          <p:cNvPr id="1027" name="Picture 3" descr="C:\Users\Basia\Desktop\Graphics\Łowic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4904"/>
            <a:ext cx="3384376" cy="367093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251520" y="1268760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pl-PL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Kodra</a:t>
            </a: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pl-PL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32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multicoloured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collage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on the 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        </a:t>
            </a:r>
          </a:p>
          <a:p>
            <a:r>
              <a:rPr lang="pl-PL" sz="2800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rectangular sheet of white paper</a:t>
            </a:r>
            <a:r>
              <a:rPr lang="pl-PL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779913" y="4869160"/>
            <a:ext cx="518457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 pitchFamily="34" charset="0"/>
                <a:cs typeface="Arial" pitchFamily="34" charset="0"/>
              </a:rPr>
              <a:t>Features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pl-PL" sz="2200" b="1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200" b="1" dirty="0" err="1" smtClean="0">
                <a:latin typeface="Arial" pitchFamily="34" charset="0"/>
                <a:cs typeface="Arial" pitchFamily="34" charset="0"/>
              </a:rPr>
              <a:t>Łowicz’s</a:t>
            </a:r>
            <a:r>
              <a:rPr lang="pl-PL" sz="2200" b="1" dirty="0" smtClean="0">
                <a:latin typeface="Arial" pitchFamily="34" charset="0"/>
                <a:cs typeface="Arial" pitchFamily="34" charset="0"/>
              </a:rPr>
              <a:t> design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:</a:t>
            </a:r>
            <a:endParaRPr lang="pl-PL" sz="2200" b="1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plant or animal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moti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cocks,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eye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of a </a:t>
            </a:r>
          </a:p>
          <a:p>
            <a:r>
              <a:rPr lang="pl-PL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peacock’s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tail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ful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belts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symmetry,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Łowicz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contemporary fashion</a:t>
            </a:r>
            <a:endParaRPr lang="pl-PL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Basia\Desktop\Graphics\800-600-kwiaty_pieta_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581128"/>
            <a:ext cx="3030549" cy="1599456"/>
          </a:xfrm>
          <a:prstGeom prst="rect">
            <a:avLst/>
          </a:prstGeom>
          <a:noFill/>
        </p:spPr>
      </p:pic>
      <p:pic>
        <p:nvPicPr>
          <p:cNvPr id="1028" name="Picture 4" descr="C:\Users\Basia\Desktop\Graphics\Parasol-FOLK-PRZEZROCZYSTY.2-2-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49080"/>
            <a:ext cx="2677290" cy="2382788"/>
          </a:xfrm>
          <a:prstGeom prst="rect">
            <a:avLst/>
          </a:prstGeom>
          <a:noFill/>
        </p:spPr>
      </p:pic>
      <p:pic>
        <p:nvPicPr>
          <p:cNvPr id="1030" name="Picture 6" descr="C:\Users\Basia\Desktop\Graphics\rekodzielo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700808"/>
            <a:ext cx="3068961" cy="2448272"/>
          </a:xfrm>
          <a:prstGeom prst="rect">
            <a:avLst/>
          </a:prstGeom>
          <a:noFill/>
        </p:spPr>
      </p:pic>
      <p:pic>
        <p:nvPicPr>
          <p:cNvPr id="1032" name="Picture 8" descr="C:\Users\Basia\Desktop\Graphics\torb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700808"/>
            <a:ext cx="2315876" cy="2453258"/>
          </a:xfrm>
          <a:prstGeom prst="rect">
            <a:avLst/>
          </a:prstGeom>
          <a:noFill/>
        </p:spPr>
      </p:pic>
      <p:pic>
        <p:nvPicPr>
          <p:cNvPr id="1033" name="Picture 9" descr="C:\Users\Basia\Desktop\Graphics\sasze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916832"/>
            <a:ext cx="2598936" cy="1949202"/>
          </a:xfrm>
          <a:prstGeom prst="rect">
            <a:avLst/>
          </a:prstGeom>
          <a:noFill/>
        </p:spPr>
      </p:pic>
      <p:pic>
        <p:nvPicPr>
          <p:cNvPr id="1034" name="Picture 10" descr="C:\Users\Basia\Desktop\Graphics\Etnotrampki - LudowoMi.p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581128"/>
            <a:ext cx="2524174" cy="184231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Basia\Desktop\Graphics\poduszka łowi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2376264" cy="237626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85720" y="0"/>
            <a:ext cx="8858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Łowicz</a:t>
            </a:r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 </a:t>
            </a:r>
            <a:endParaRPr lang="pl-PL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architecture</a:t>
            </a:r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pl-PL" sz="4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interiors</a:t>
            </a:r>
            <a:r>
              <a:rPr lang="pl-PL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 descr="C:\Users\Basia\Desktop\Graphics\me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509120"/>
            <a:ext cx="2160240" cy="2160240"/>
          </a:xfrm>
          <a:prstGeom prst="rect">
            <a:avLst/>
          </a:prstGeom>
          <a:noFill/>
        </p:spPr>
      </p:pic>
      <p:pic>
        <p:nvPicPr>
          <p:cNvPr id="20483" name="Picture 3" descr="C:\Users\Basia\Desktop\Graphics\Motywy ludowe we wnętrzach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437112"/>
            <a:ext cx="2169790" cy="2169790"/>
          </a:xfrm>
          <a:prstGeom prst="rect">
            <a:avLst/>
          </a:prstGeom>
          <a:noFill/>
        </p:spPr>
      </p:pic>
      <p:pic>
        <p:nvPicPr>
          <p:cNvPr id="20484" name="Picture 4" descr="C:\Users\Basia\Desktop\Graphics\Pasiak świetl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1" y="1479119"/>
            <a:ext cx="3960440" cy="2630984"/>
          </a:xfrm>
          <a:prstGeom prst="rect">
            <a:avLst/>
          </a:prstGeom>
          <a:noFill/>
        </p:spPr>
      </p:pic>
      <p:pic>
        <p:nvPicPr>
          <p:cNvPr id="20485" name="Picture 5" descr="C:\Users\Basia\Desktop\Graphics\mebl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84784"/>
            <a:ext cx="4032448" cy="26392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12968" cy="1268760"/>
          </a:xfrm>
        </p:spPr>
        <p:txBody>
          <a:bodyPr>
            <a:normAutofit/>
          </a:bodyPr>
          <a:lstStyle/>
          <a:p>
            <a:r>
              <a:rPr lang="pl-PL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Łowicz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design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present</a:t>
            </a:r>
            <a:endParaRPr lang="pl-PL" sz="40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Basia\Desktop\Graphics\Samo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068960"/>
            <a:ext cx="6968138" cy="3512456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251520" y="1052736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 fragment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Łowicz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’s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star appeared on the tail of the plane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large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British Airways airline.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c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ampaign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established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putting the line on planes,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colourful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ethnic patterns from countries to which the company is leading air links. In spite of the striking appearance, the campaign met reluctantly on the part of British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ople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w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ho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acknowledged that the concern had lost its British identity into this way.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44" y="188640"/>
            <a:ext cx="8858312" cy="11430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Łowicz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design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 the logo EURO 2012 in Poland</a:t>
            </a:r>
            <a:endParaRPr lang="pl-PL" dirty="0"/>
          </a:p>
        </p:txBody>
      </p:sp>
      <p:pic>
        <p:nvPicPr>
          <p:cNvPr id="26627" name="Picture 3" descr="C:\Users\Basia\Desktop\Graphics\logo_euro_2012_etnodiza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6264696" cy="44663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143000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-outs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Kurpie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pl-PL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Podkarpacie’s</a:t>
            </a:r>
            <a:r>
              <a:rPr lang="pl-PL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region</a:t>
            </a:r>
            <a:endParaRPr lang="pl-PL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15816" y="1807948"/>
            <a:ext cx="36004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</a:t>
            </a:r>
            <a:r>
              <a:rPr kumimoji="0" lang="pl-PL" sz="36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</a:t>
            </a:r>
            <a:r>
              <a:rPr kumimoji="0" lang="pl-PL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Leluja’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monochromatic or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colourful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cut-out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form trees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leaving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from the vase,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vertical composition,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moti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 animal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cocks, 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peacock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plant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motifs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  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people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’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figures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symmetry.</a:t>
            </a:r>
            <a:endParaRPr kumimoji="0" 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http://ethnomuseum.website.pl/picture_2194.dyn/resampled_PME_16268_Fot_Edward_Koprows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4" y="1857364"/>
            <a:ext cx="2377363" cy="4143404"/>
          </a:xfrm>
          <a:prstGeom prst="rect">
            <a:avLst/>
          </a:prstGeom>
          <a:noFill/>
        </p:spPr>
      </p:pic>
      <p:pic>
        <p:nvPicPr>
          <p:cNvPr id="2059" name="Picture 11" descr="http://haftymalgosi.blox.pl/resource/lelu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000240"/>
            <a:ext cx="2234737" cy="406315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9512" y="1"/>
            <a:ext cx="8712968" cy="1196751"/>
          </a:xfrm>
        </p:spPr>
        <p:txBody>
          <a:bodyPr/>
          <a:lstStyle/>
          <a:p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ut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-outs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Kurpie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region</a:t>
            </a:r>
            <a:endParaRPr lang="pl-PL" dirty="0">
              <a:solidFill>
                <a:srgbClr val="0070C0"/>
              </a:solidFill>
            </a:endParaRPr>
          </a:p>
        </p:txBody>
      </p:sp>
      <p:pic>
        <p:nvPicPr>
          <p:cNvPr id="4" name="Picture 7" descr="http://1.bp.blogspot.com/-dmM7A_HdOhY/T7OCiCb5sdI/AAAAAAAAIfU/R3Ft5-E6FVk/s1600/DSC_1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12976"/>
            <a:ext cx="3369925" cy="328357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765293" y="1196752"/>
            <a:ext cx="718183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pl-PL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Star’  </a:t>
            </a:r>
          </a:p>
          <a:p>
            <a:pPr algn="ctr"/>
            <a:endParaRPr lang="pl-PL" sz="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 a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shape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of the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wheel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one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colours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 err="1" smtClean="0">
                <a:latin typeface="Arial" pitchFamily="34" charset="0"/>
                <a:cs typeface="Arial" pitchFamily="34" charset="0"/>
              </a:rPr>
              <a:t>cut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–out,</a:t>
            </a:r>
          </a:p>
          <a:p>
            <a:pPr>
              <a:buFontTx/>
              <a:buChar char="-"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moti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walk off a stiffness as rays, from the centre</a:t>
            </a:r>
            <a:r>
              <a:rPr lang="pl-PL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http://1.bp.blogspot.com/-ymr_QQMns14/T4s6cKroJ_I/AAAAAAAAADY/8-GVbnD7Ksc/s320/mandala1,+wycinanka+,+201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2520095" cy="2543945"/>
          </a:xfrm>
          <a:prstGeom prst="rect">
            <a:avLst/>
          </a:prstGeom>
          <a:noFill/>
        </p:spPr>
      </p:pic>
      <p:pic>
        <p:nvPicPr>
          <p:cNvPr id="16390" name="Picture 6" descr="http://4.bp.blogspot.com/-swfc4eZCpTQ/T4s7TEfzQwI/AAAAAAAAADg/4Ye8wC8Q1bk/s320/mandala2,+wyciananka,+201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573016"/>
            <a:ext cx="2508448" cy="25084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119675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wedding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ceremony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Kurpie</a:t>
            </a:r>
            <a:r>
              <a:rPr lang="pl-PL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’s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region</a:t>
            </a:r>
            <a:endParaRPr lang="pl-PL" dirty="0"/>
          </a:p>
        </p:txBody>
      </p:sp>
      <p:pic>
        <p:nvPicPr>
          <p:cNvPr id="29704" name="Picture 8" descr="http://www.blog.sebcio.pl/wp-content/uploads/2012/06/201206241149_IMG_19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7780412" cy="518694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484</Words>
  <Application>Microsoft Office PowerPoint</Application>
  <PresentationFormat>Pokaz na ekranie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Polish Graphics </vt:lpstr>
      <vt:lpstr>Łowicz’s collage</vt:lpstr>
      <vt:lpstr>Łowicz’s design  in the contemporary fashion</vt:lpstr>
      <vt:lpstr>Slajd 4</vt:lpstr>
      <vt:lpstr>The Łowicz’s design at present</vt:lpstr>
      <vt:lpstr>Łowicz’s design  – the logo EURO 2012 in Poland</vt:lpstr>
      <vt:lpstr>Cut-outs of the Kurpie and Podkarpacie’s region</vt:lpstr>
      <vt:lpstr>Cut-outs of the Kurpie’s region</vt:lpstr>
      <vt:lpstr> The wedding ceremony – Kurpie’s region</vt:lpstr>
      <vt:lpstr> Kurpie’s design  in the contemporary architecture</vt:lpstr>
      <vt:lpstr>Kashubian’s design</vt:lpstr>
      <vt:lpstr>Kashubian’s design</vt:lpstr>
      <vt:lpstr>Kashubian’s design in the advertisement</vt:lpstr>
      <vt:lpstr>Kashubian’s wedding</vt:lpstr>
      <vt:lpstr>Highland’s design</vt:lpstr>
      <vt:lpstr>Fashion – highland’s motifs</vt:lpstr>
      <vt:lpstr>Highland’s wedding</vt:lpstr>
      <vt:lpstr>We thank you for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Basia</dc:creator>
  <cp:lastModifiedBy>Operator</cp:lastModifiedBy>
  <cp:revision>145</cp:revision>
  <dcterms:created xsi:type="dcterms:W3CDTF">2014-10-09T17:56:51Z</dcterms:created>
  <dcterms:modified xsi:type="dcterms:W3CDTF">2014-12-16T10:37:18Z</dcterms:modified>
</cp:coreProperties>
</file>