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76" autoAdjust="0"/>
  </p:normalViewPr>
  <p:slideViewPr>
    <p:cSldViewPr>
      <p:cViewPr>
        <p:scale>
          <a:sx n="100" d="100"/>
          <a:sy n="100" d="100"/>
        </p:scale>
        <p:origin x="-186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5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 advClick="0" advTm="5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Click="0" advTm="5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5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5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med" advClick="0" advTm="5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2BFD47-4CAB-4A7A-AB22-DE9C7C572D29}" type="datetimeFigureOut">
              <a:rPr lang="pl-PL" smtClean="0"/>
              <a:pPr/>
              <a:t>2020-12-04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7D23EB-6D37-48B8-8206-34EB98F19A2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 advClick="0" advTm="5000">
    <p:pull dir="r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178592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l-PL" sz="3500" b="1" dirty="0">
                <a:solidFill>
                  <a:schemeClr val="tx1"/>
                </a:solidFill>
              </a:rPr>
              <a:t>„Chroń siebie </a:t>
            </a:r>
            <a:r>
              <a:rPr lang="pl-PL" sz="3500" b="1" dirty="0" smtClean="0">
                <a:solidFill>
                  <a:schemeClr val="tx1"/>
                </a:solidFill>
              </a:rPr>
              <a:t>wspieraj innych</a:t>
            </a:r>
            <a:r>
              <a:rPr lang="pl-PL" sz="3500" b="1" dirty="0">
                <a:solidFill>
                  <a:schemeClr val="tx1"/>
                </a:solidFill>
              </a:rPr>
              <a:t>” </a:t>
            </a:r>
            <a:r>
              <a:rPr lang="pl-PL" sz="3500" b="1" dirty="0" smtClean="0">
                <a:solidFill>
                  <a:schemeClr val="tx1"/>
                </a:solidFill>
              </a:rPr>
              <a:t/>
            </a:r>
            <a:br>
              <a:rPr lang="pl-PL" sz="3500" b="1" dirty="0" smtClean="0">
                <a:solidFill>
                  <a:schemeClr val="tx1"/>
                </a:solidFill>
              </a:rPr>
            </a:br>
            <a:r>
              <a:rPr lang="pl-PL" sz="3500" b="1" dirty="0" smtClean="0">
                <a:solidFill>
                  <a:schemeClr val="tx1"/>
                </a:solidFill>
              </a:rPr>
              <a:t>– </a:t>
            </a:r>
            <a:r>
              <a:rPr lang="pl-PL" sz="3500" b="1" dirty="0">
                <a:solidFill>
                  <a:schemeClr val="tx1"/>
                </a:solidFill>
              </a:rPr>
              <a:t>wszystko o </a:t>
            </a:r>
            <a:r>
              <a:rPr lang="pl-PL" sz="3500" b="1" dirty="0" err="1" smtClean="0">
                <a:solidFill>
                  <a:schemeClr val="tx1"/>
                </a:solidFill>
              </a:rPr>
              <a:t>koronawirusie</a:t>
            </a:r>
            <a:r>
              <a:rPr lang="pl-PL" sz="4000" dirty="0">
                <a:solidFill>
                  <a:schemeClr val="tx1"/>
                </a:solidFill>
              </a:rPr>
              <a:t/>
            </a:r>
            <a:br>
              <a:rPr lang="pl-PL" sz="4000" dirty="0">
                <a:solidFill>
                  <a:schemeClr val="tx1"/>
                </a:solidFill>
              </a:rPr>
            </a:br>
            <a:endParaRPr lang="pl-PL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Nastolatku!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Pamiętaj o podstawowych zasadach higieny podczas pandemii </a:t>
            </a:r>
            <a:r>
              <a:rPr lang="pl-PL" b="1" dirty="0" err="1" smtClean="0">
                <a:solidFill>
                  <a:schemeClr val="tx1"/>
                </a:solidFill>
              </a:rPr>
              <a:t>Covid</a:t>
            </a:r>
            <a:r>
              <a:rPr lang="pl-PL" b="1" dirty="0" smtClean="0">
                <a:solidFill>
                  <a:schemeClr val="tx1"/>
                </a:solidFill>
              </a:rPr>
              <a:t> – 19!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C:\Users\Marta\Desktop\wirus\unnamed (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3405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drowie psychiczne podczas pandemii koronawirusa. Jak dbać o siebie i  bliskich? Jak rozmawiać z dziećmi? - Stołeczne Centrum Sportu Aktywna  Warszaw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0723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perator\Desktop\91934277_1598140533683668_959083570339512320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572008" cy="4572008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0" y="214290"/>
            <a:ext cx="3571900" cy="6429420"/>
          </a:xfrm>
        </p:spPr>
        <p:txBody>
          <a:bodyPr wrap="square">
            <a:normAutofit fontScale="55000" lnSpcReduction="20000"/>
          </a:bodyPr>
          <a:lstStyle/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1. Nie pozwól, by nadmiar informacji pogorszył Twój nastrój.</a:t>
            </a:r>
          </a:p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2. Dbaj o podtrzymywanie kontaktów społecznych </a:t>
            </a:r>
            <a:br>
              <a:rPr lang="pl-PL" sz="2500" dirty="0" smtClean="0"/>
            </a:br>
            <a:r>
              <a:rPr lang="pl-PL" sz="2500" dirty="0" smtClean="0"/>
              <a:t>w bezpieczny sposób.</a:t>
            </a:r>
          </a:p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3. Codziennie przez co najmniej </a:t>
            </a:r>
            <a:br>
              <a:rPr lang="pl-PL" sz="2500" dirty="0" smtClean="0"/>
            </a:br>
            <a:r>
              <a:rPr lang="pl-PL" sz="2500" dirty="0" smtClean="0"/>
              <a:t>30 min uprawiaj bezpieczną dla Ciebie i innych aktywność fizyczną.</a:t>
            </a:r>
          </a:p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4. Dbaj o swoje zdrowie fizyczne </a:t>
            </a:r>
            <a:br>
              <a:rPr lang="pl-PL" sz="2500" dirty="0" smtClean="0"/>
            </a:br>
            <a:r>
              <a:rPr lang="pl-PL" sz="2500" dirty="0" smtClean="0"/>
              <a:t>- odżywiaj się prawidłowo, zadbaj </a:t>
            </a:r>
            <a:br>
              <a:rPr lang="pl-PL" sz="2500" dirty="0" smtClean="0"/>
            </a:br>
            <a:r>
              <a:rPr lang="pl-PL" sz="2500" dirty="0" smtClean="0"/>
              <a:t>o odpowiednio długi sen.</a:t>
            </a:r>
          </a:p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5. Jeśli przebywasz w domu, zaplanuj jak spędzić czas izolacji  </a:t>
            </a:r>
          </a:p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6. Postaraj się utrzymywać stały plan dnia.</a:t>
            </a:r>
          </a:p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7. Dbaj o bezpieczeństwo w sytuacji kiedy musisz wyjść z domu.</a:t>
            </a:r>
          </a:p>
          <a:p>
            <a:pPr marL="180975" indent="0" algn="ctr">
              <a:lnSpc>
                <a:spcPct val="120000"/>
              </a:lnSpc>
              <a:buNone/>
              <a:tabLst>
                <a:tab pos="85725" algn="l"/>
              </a:tabLst>
            </a:pPr>
            <a:r>
              <a:rPr lang="pl-PL" sz="2500" dirty="0" smtClean="0"/>
              <a:t>8. Czas wolny wykorzystaj na swoje małe przyjemności, </a:t>
            </a:r>
            <a:br>
              <a:rPr lang="pl-PL" sz="2500" dirty="0" smtClean="0"/>
            </a:br>
            <a:r>
              <a:rPr lang="pl-PL" sz="2500" dirty="0" smtClean="0"/>
              <a:t>np. czytanie książek, słuchanie muzyki, długa kąpiel.</a:t>
            </a:r>
          </a:p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9. Zastanów się, czy komuś </a:t>
            </a:r>
            <a:br>
              <a:rPr lang="pl-PL" sz="2500" dirty="0" smtClean="0"/>
            </a:br>
            <a:r>
              <a:rPr lang="pl-PL" sz="2500" dirty="0" smtClean="0"/>
              <a:t>z Twoich bliskich lub sąsiadów nie jest potrzebna pomoc.</a:t>
            </a:r>
          </a:p>
          <a:p>
            <a:pPr marL="180975" indent="0" algn="ctr">
              <a:lnSpc>
                <a:spcPct val="120000"/>
              </a:lnSpc>
              <a:buNone/>
            </a:pPr>
            <a:r>
              <a:rPr lang="pl-PL" sz="2500" dirty="0" smtClean="0"/>
              <a:t>10. Rozpoczynaj swój dzień tak jak byś wychodził do szkoły. </a:t>
            </a:r>
          </a:p>
          <a:p>
            <a:pPr marL="180975" indent="0" algn="ctr">
              <a:buNone/>
            </a:pPr>
            <a:endParaRPr lang="pl-PL" dirty="0"/>
          </a:p>
        </p:txBody>
      </p:sp>
    </p:spTree>
  </p:cSld>
  <p:clrMapOvr>
    <a:masterClrMapping/>
  </p:clrMapOvr>
  <p:transition spd="med" advClick="0" advTm="10000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86808" cy="178595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Mimo wszystko…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pamiętaj o uśmiechu!</a:t>
            </a:r>
            <a:endParaRPr lang="pl-PL" sz="4000" b="1" dirty="0">
              <a:solidFill>
                <a:schemeClr val="tx1"/>
              </a:solidFill>
            </a:endParaRPr>
          </a:p>
        </p:txBody>
      </p:sp>
      <p:pic>
        <p:nvPicPr>
          <p:cNvPr id="4" name="Obraz 3" descr="pobrane (3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64" y="3000372"/>
            <a:ext cx="4395812" cy="2782903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85720" y="500042"/>
            <a:ext cx="7715304" cy="4572032"/>
          </a:xfrm>
        </p:spPr>
        <p:txBody>
          <a:bodyPr>
            <a:normAutofit/>
          </a:bodyPr>
          <a:lstStyle/>
          <a:p>
            <a:pPr lvl="3" algn="just">
              <a:lnSpc>
                <a:spcPct val="150000"/>
              </a:lnSpc>
              <a:buNone/>
            </a:pPr>
            <a:r>
              <a:rPr lang="pl-PL" b="1" dirty="0" smtClean="0"/>
              <a:t>		</a:t>
            </a:r>
            <a:r>
              <a:rPr lang="pl-PL" sz="2000" dirty="0" smtClean="0"/>
              <a:t>Przerwa w zajęciach w szkole i nauczanie zdalne to nie wakacje ani ferie. To czas, w którym musimy zrobić wszystko, aby nie dochodziło do kolejnych zarażeń </a:t>
            </a:r>
            <a:r>
              <a:rPr lang="pl-PL" sz="2000" dirty="0" err="1" smtClean="0"/>
              <a:t>koronawirusem</a:t>
            </a:r>
            <a:r>
              <a:rPr lang="pl-PL" sz="2000" dirty="0" smtClean="0"/>
              <a:t>. Dlatego pozostań w domu, nie spotykaj się ze znajomymi, nie przesiaduj </a:t>
            </a:r>
            <a:br>
              <a:rPr lang="pl-PL" sz="2000" dirty="0" smtClean="0"/>
            </a:br>
            <a:r>
              <a:rPr lang="pl-PL" sz="2000" dirty="0" smtClean="0"/>
              <a:t>w galeriach handlowych. Oprócz tego – dbaj o higienę i często myj ręce wodą z mydłem. Pamiętaj, że to również od Ciebie zależy, czy wirus będzie rozprzestrzeniał się dalej!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10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perator\Desktop\ISS_21033_002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024670" cy="50366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467600" cy="4873752"/>
          </a:xfrm>
        </p:spPr>
        <p:txBody>
          <a:bodyPr>
            <a:normAutofit fontScale="85000" lnSpcReduction="10000"/>
          </a:bodyPr>
          <a:lstStyle/>
          <a:p>
            <a:pPr lvl="3" algn="just">
              <a:lnSpc>
                <a:spcPct val="150000"/>
              </a:lnSpc>
              <a:buNone/>
            </a:pPr>
            <a:r>
              <a:rPr lang="pl-PL" b="1" dirty="0" smtClean="0"/>
              <a:t>		</a:t>
            </a:r>
            <a:r>
              <a:rPr lang="pl-PL" sz="2400" dirty="0" smtClean="0"/>
              <a:t>Do 3 stycznia 2021 r. zajęcia w szkołach zostały zawieszone. Uczniowie w całym kraju przeszli na nauczanie zdalne. Powód jest prosty </a:t>
            </a:r>
            <a:br>
              <a:rPr lang="pl-PL" sz="2400" dirty="0" smtClean="0"/>
            </a:br>
            <a:r>
              <a:rPr lang="pl-PL" sz="2400" dirty="0" smtClean="0"/>
              <a:t>– nie chcemy, abyście byli narażeni na zakażenie </a:t>
            </a:r>
            <a:r>
              <a:rPr lang="pl-PL" sz="2400" dirty="0" err="1" smtClean="0"/>
              <a:t>koronawirusem</a:t>
            </a:r>
            <a:r>
              <a:rPr lang="pl-PL" sz="2400" dirty="0" smtClean="0"/>
              <a:t>. Nie chcemy również, aby wirus zarażał kolejne osoby. Dlatego musisz pamiętać, </a:t>
            </a:r>
            <a:br>
              <a:rPr lang="pl-PL" sz="2400" dirty="0" smtClean="0"/>
            </a:br>
            <a:r>
              <a:rPr lang="pl-PL" sz="2400" dirty="0" smtClean="0"/>
              <a:t>że przeniesienie lekcji ze szkoły do Twojego domu nie oznacza, że możesz w tym czasie spotykać się </a:t>
            </a:r>
            <a:br>
              <a:rPr lang="pl-PL" sz="2400" dirty="0" smtClean="0"/>
            </a:br>
            <a:r>
              <a:rPr lang="pl-PL" sz="2400" dirty="0" smtClean="0"/>
              <a:t>ze znajomymi i nadrabiać towarzyskie zaległości!</a:t>
            </a:r>
          </a:p>
          <a:p>
            <a:pPr lvl="3" algn="just">
              <a:lnSpc>
                <a:spcPct val="150000"/>
              </a:lnSpc>
              <a:buNone/>
            </a:pPr>
            <a:endParaRPr lang="pl-PL" sz="2200" dirty="0" smtClean="0"/>
          </a:p>
          <a:p>
            <a:endParaRPr lang="pl-PL" dirty="0"/>
          </a:p>
        </p:txBody>
      </p:sp>
    </p:spTree>
  </p:cSld>
  <p:clrMapOvr>
    <a:masterClrMapping/>
  </p:clrMapOvr>
  <p:transition spd="med" advClick="0" advTm="10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perator\Desktop\90625022_1481755578668940_7600936793487179776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524824" cy="466648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P 10 – Strona 2 – SP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67151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Korona party?  Wypad do Zakopanego? Odpuść sobie!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984248"/>
            <a:ext cx="7429552" cy="4588024"/>
          </a:xfrm>
        </p:spPr>
        <p:txBody>
          <a:bodyPr/>
          <a:lstStyle/>
          <a:p>
            <a:pPr algn="just" fontAlgn="base">
              <a:buNone/>
            </a:pPr>
            <a:r>
              <a:rPr lang="pl-PL" sz="2000" dirty="0" smtClean="0"/>
              <a:t>	Imprezy typu „Korona party” lepiej przełożyć na później  kiedy wirus nie będzie nam już zagrażał. Dlatego też, </a:t>
            </a:r>
            <a:br>
              <a:rPr lang="pl-PL" sz="2000" dirty="0" smtClean="0"/>
            </a:br>
            <a:r>
              <a:rPr lang="pl-PL" sz="2000" dirty="0" smtClean="0"/>
              <a:t>w najbliższym czasie zrezygnuj z wszelkich spotkań towarzyskich i:</a:t>
            </a:r>
          </a:p>
          <a:p>
            <a:pPr algn="just" fontAlgn="base">
              <a:buNone/>
            </a:pPr>
            <a:endParaRPr lang="pl-PL" sz="2000" dirty="0" smtClean="0"/>
          </a:p>
          <a:p>
            <a:pPr algn="just" fontAlgn="base"/>
            <a:r>
              <a:rPr lang="pl-PL" sz="2000" dirty="0" smtClean="0"/>
              <a:t>nie przesiaduj w galeriach handlowych,</a:t>
            </a:r>
          </a:p>
          <a:p>
            <a:pPr fontAlgn="base"/>
            <a:r>
              <a:rPr lang="pl-PL" sz="2000" dirty="0" smtClean="0"/>
              <a:t>nie korzystaj z komunikacji publicznej  (lub ogranicz ją do niezbędnego minimum),</a:t>
            </a:r>
          </a:p>
          <a:p>
            <a:pPr algn="just" fontAlgn="base"/>
            <a:r>
              <a:rPr lang="pl-PL" sz="2000" dirty="0" smtClean="0"/>
              <a:t>nie uczestnicz w spotkaniach towarzyskich,</a:t>
            </a:r>
          </a:p>
          <a:p>
            <a:pPr algn="just" fontAlgn="base"/>
            <a:r>
              <a:rPr lang="pl-PL" sz="2000" dirty="0" smtClean="0"/>
              <a:t>zrezygnuj z wycieczek!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 advClick="0" advTm="10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ostań w domu” – Jak przetrwać w ten trudny okres – Mamry Giżyck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80010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pl-PL" b="1" dirty="0" smtClean="0">
                <a:solidFill>
                  <a:schemeClr val="tx1"/>
                </a:solidFill>
              </a:rPr>
              <a:t>Czy dzieci z oddziału przedszkolnego pamiętają jak dokładnie myć ręce?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sz="2700" b="1" dirty="0" smtClean="0">
                <a:solidFill>
                  <a:schemeClr val="tx1"/>
                </a:solidFill>
              </a:rPr>
              <a:t>Zielone żabki Wam w tym pomogą.</a:t>
            </a:r>
            <a:endParaRPr lang="pl-PL" sz="2700" b="1" dirty="0">
              <a:solidFill>
                <a:schemeClr val="tx1"/>
              </a:solidFill>
            </a:endParaRPr>
          </a:p>
        </p:txBody>
      </p:sp>
      <p:pic>
        <p:nvPicPr>
          <p:cNvPr id="4" name="Obraz 3" descr="C:\Users\Marta\Desktop\wirus\misiaki-przypominają-3aiucw2n5dslfwjmjp296o@2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385765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49</Words>
  <Application>Microsoft Office PowerPoint</Application>
  <PresentationFormat>Pokaz na ekranie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Wykusz</vt:lpstr>
      <vt:lpstr>„Chroń siebie wspieraj innych”  – wszystko o koronawirusie </vt:lpstr>
      <vt:lpstr>Slajd 2</vt:lpstr>
      <vt:lpstr>Slajd 3</vt:lpstr>
      <vt:lpstr>Slajd 4</vt:lpstr>
      <vt:lpstr>Slajd 5</vt:lpstr>
      <vt:lpstr>Slajd 6</vt:lpstr>
      <vt:lpstr>Korona party?  Wypad do Zakopanego? Odpuść sobie! </vt:lpstr>
      <vt:lpstr>Slajd 8</vt:lpstr>
      <vt:lpstr>Czy dzieci z oddziału przedszkolnego pamiętają jak dokładnie myć ręce?  Zielone żabki Wam w tym pomogą.</vt:lpstr>
      <vt:lpstr> Nastolatku!  Pamiętaj o podstawowych zasadach higieny podczas pandemii Covid – 19! </vt:lpstr>
      <vt:lpstr>Slajd 11</vt:lpstr>
      <vt:lpstr>Slajd 12</vt:lpstr>
      <vt:lpstr>Mimo wszystko…  pamiętaj o uśmiechu!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„Chroń siebie wspieraj innych”  – wszystko o korona wirusie.1.</dc:title>
  <dc:creator>Operator</dc:creator>
  <cp:lastModifiedBy>Operator</cp:lastModifiedBy>
  <cp:revision>14</cp:revision>
  <dcterms:created xsi:type="dcterms:W3CDTF">2020-12-03T11:13:20Z</dcterms:created>
  <dcterms:modified xsi:type="dcterms:W3CDTF">2020-12-04T08:05:06Z</dcterms:modified>
</cp:coreProperties>
</file>