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3" r:id="rId2"/>
    <p:sldId id="256" r:id="rId3"/>
    <p:sldId id="272" r:id="rId4"/>
    <p:sldId id="271" r:id="rId5"/>
    <p:sldId id="260" r:id="rId6"/>
    <p:sldId id="258" r:id="rId7"/>
    <p:sldId id="257" r:id="rId8"/>
    <p:sldId id="263" r:id="rId9"/>
    <p:sldId id="269" r:id="rId10"/>
    <p:sldId id="266" r:id="rId11"/>
    <p:sldId id="267" r:id="rId12"/>
    <p:sldId id="264" r:id="rId13"/>
    <p:sldId id="268" r:id="rId14"/>
    <p:sldId id="262" r:id="rId15"/>
    <p:sldId id="270" r:id="rId16"/>
    <p:sldId id="259" r:id="rId17"/>
    <p:sldId id="265" r:id="rId18"/>
    <p:sldId id="261" r:id="rId19"/>
    <p:sldId id="27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B0"/>
    <a:srgbClr val="FFFA00"/>
    <a:srgbClr val="FFFF66"/>
    <a:srgbClr val="FFF189"/>
    <a:srgbClr val="FFE525"/>
    <a:srgbClr val="FAE101"/>
    <a:srgbClr val="FFFFCC"/>
    <a:srgbClr val="FFF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4AC307-3ED6-4446-B2BF-40198B41C3B0}" type="datetimeFigureOut">
              <a:rPr lang="pl-PL" smtClean="0"/>
              <a:t>22.11.2020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133F95-4707-4ED5-8B4D-BDB9A7A1756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3617698"/>
            <a:ext cx="8460939" cy="72008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4400" b="1" cap="all" dirty="0" smtClean="0">
                <a:ln/>
                <a:solidFill>
                  <a:srgbClr val="FFFA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Światowy Dzień Życzliwości</a:t>
            </a:r>
            <a:endParaRPr lang="pl-PL" sz="4400" b="1" cap="all" dirty="0">
              <a:ln/>
              <a:solidFill>
                <a:srgbClr val="FFFA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7581" y="2492896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pl-PL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21 listopada</a:t>
            </a:r>
            <a:endParaRPr lang="pl-PL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4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8" y="825128"/>
            <a:ext cx="7081958" cy="50066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8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8" y="825128"/>
            <a:ext cx="7081957" cy="50066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9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7" y="825128"/>
            <a:ext cx="7081960" cy="5006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8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8" y="825128"/>
            <a:ext cx="7081957" cy="50066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1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7" y="825128"/>
            <a:ext cx="7081961" cy="5006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5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8157" y="932124"/>
            <a:ext cx="6779259" cy="47926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6" y="825128"/>
            <a:ext cx="7081963" cy="5006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7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8" y="825128"/>
            <a:ext cx="7081958" cy="50066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69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25970" y="478471"/>
            <a:ext cx="4248472" cy="56518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264" y="808508"/>
            <a:ext cx="3539466" cy="5006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8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DZIĘKUJEMY  </a:t>
            </a:r>
            <a:endParaRPr lang="pl-PL" b="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59532" y="1520788"/>
            <a:ext cx="8568952" cy="230143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45720" indent="0" algn="ctr">
              <a:buNone/>
            </a:pPr>
            <a:r>
              <a:rPr lang="pl-PL" sz="3200" b="1" cap="all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66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Życzliwość</a:t>
            </a:r>
            <a:br>
              <a:rPr lang="pl-PL" sz="3200" b="1" cap="all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66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pl-PL" sz="3200" b="1" cap="all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66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jest cennym kluczem,</a:t>
            </a:r>
          </a:p>
          <a:p>
            <a:pPr marL="45720" indent="0" algn="ctr">
              <a:buNone/>
            </a:pPr>
            <a:r>
              <a:rPr lang="pl-PL" sz="3200" b="1" cap="all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66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k</a:t>
            </a:r>
            <a:r>
              <a:rPr lang="pl-PL" sz="3200" b="1" cap="all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66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tóry otwiera wszystkie drzwi</a:t>
            </a:r>
            <a:endParaRPr lang="pl-PL" sz="3200" b="1" cap="all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FFFF66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433796" y="1902469"/>
            <a:ext cx="8284875" cy="3799333"/>
            <a:chOff x="439369" y="1902469"/>
            <a:chExt cx="8284875" cy="3799333"/>
          </a:xfrm>
          <a:scene3d>
            <a:camera prst="isometricOffAxis1Right"/>
            <a:lightRig rig="threePt" dir="t"/>
          </a:scene3d>
        </p:grpSpPr>
        <p:pic>
          <p:nvPicPr>
            <p:cNvPr id="1026" name="Picture 2" descr="C:\Users\Jacek\Desktop\DzienZyczliwosci\Dzieciaki\Layer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69" y="3837006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Jacek\Desktop\DzienZyczliwosci\Dzieciaki\Layer 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260" y="4804274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Jacek\Desktop\DzienZyczliwosci\Dzieciaki\Layer 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523" y="4795899"/>
              <a:ext cx="1600996" cy="896012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Jacek\Desktop\DzienZyczliwosci\Dzieciaki\Layer 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851" y="4804274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Jacek\Desktop\DzienZyczliwosci\Dzieciaki\Layer 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248" y="2859973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Jacek\Desktop\DzienZyczliwosci\Dzieciaki\Layer 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248" y="3851166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Jacek\Desktop\DzienZyczliwosci\Dzieciaki\Layer 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441" y="3837004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Jacek\Desktop\DzienZyczliwosci\Dzieciaki\Layer 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36" y="3837005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Jacek\Desktop\DzienZyczliwosci\Dzieciaki\Layer 1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032" y="3837006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Jacek\Desktop\DzienZyczliwosci\Dzieciaki\Layer 1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441" y="2859973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Users\Jacek\Desktop\DzienZyczliwosci\Dzieciaki\Layer 1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36" y="2869736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Users\Jacek\Desktop\DzienZyczliwosci\Dzieciaki\Layer 13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032" y="2869737"/>
              <a:ext cx="1597964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Users\Jacek\Desktop\DzienZyczliwosci\Dzieciaki\Layer 14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441" y="1902469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Users\Jacek\Desktop\DzienZyczliwosci\Dzieciaki\Layer 15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36" y="1902469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Users\Jacek\Desktop\DzienZyczliwosci\Dzieciaki\Layer 16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032" y="1902469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Users\Jacek\Desktop\DzienZyczliwosci\Dzieciaki\Layer 19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28" y="2869737"/>
              <a:ext cx="1600996" cy="897528"/>
            </a:xfrm>
            <a:prstGeom prst="rect">
              <a:avLst/>
            </a:prstGeom>
            <a:ln w="38100" cap="rnd">
              <a:solidFill>
                <a:srgbClr val="FFF189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pole tekstowe 23"/>
          <p:cNvSpPr txBox="1"/>
          <p:nvPr/>
        </p:nvSpPr>
        <p:spPr>
          <a:xfrm>
            <a:off x="386146" y="368659"/>
            <a:ext cx="839774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2400" cap="all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AE10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II Szkolny Dzień Życzliwości </a:t>
            </a:r>
          </a:p>
          <a:p>
            <a:pPr algn="ctr"/>
            <a:r>
              <a:rPr lang="pl-PL" sz="2400" cap="all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AE10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Klasa 3A świętuje ubierając się na żółto</a:t>
            </a:r>
            <a:endParaRPr lang="pl-PL" sz="2400" cap="all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rgbClr val="FAE10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17761" y="478471"/>
            <a:ext cx="4248472" cy="56518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055" y="808508"/>
            <a:ext cx="3539466" cy="5006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3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8157" y="932124"/>
            <a:ext cx="6779259" cy="4792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0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7" y="825128"/>
            <a:ext cx="7081961" cy="5006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7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6" y="825128"/>
            <a:ext cx="7081963" cy="50066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 descr="C:\Users\Jacek\Desktop\DzienZyczliwosci\PraceA4\328F1936-4A44-46F8-AB86-23934D124E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4" y="825128"/>
            <a:ext cx="7232387" cy="50066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1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7" y="825128"/>
            <a:ext cx="7081960" cy="5006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4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81557" y="495091"/>
            <a:ext cx="7920880" cy="56518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08" y="932124"/>
            <a:ext cx="7081957" cy="47926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7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— klasyczny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</TotalTime>
  <Words>18</Words>
  <Application>Microsoft Office PowerPoint</Application>
  <PresentationFormat>Pokaz na ekranie (4:3)</PresentationFormat>
  <Paragraphs>7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Aerodynamiczny</vt:lpstr>
      <vt:lpstr>21 listopada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Jacek Czapliński</dc:creator>
  <cp:lastModifiedBy>Jacek Czapliński</cp:lastModifiedBy>
  <cp:revision>12</cp:revision>
  <dcterms:created xsi:type="dcterms:W3CDTF">2020-11-22T19:04:44Z</dcterms:created>
  <dcterms:modified xsi:type="dcterms:W3CDTF">2020-11-22T20:53:45Z</dcterms:modified>
</cp:coreProperties>
</file>